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59" r:id="rId2"/>
    <p:sldId id="760" r:id="rId3"/>
    <p:sldId id="767" r:id="rId4"/>
    <p:sldId id="770" r:id="rId5"/>
    <p:sldId id="763" r:id="rId6"/>
    <p:sldId id="764" r:id="rId7"/>
    <p:sldId id="765" r:id="rId8"/>
  </p:sldIdLst>
  <p:sldSz cx="12192000" cy="6858000"/>
  <p:notesSz cx="7099300" cy="9398000"/>
  <p:defaultTextStyle>
    <a:defPPr>
      <a:defRPr lang="en-US"/>
    </a:defPPr>
    <a:lvl1pPr algn="ctr" rtl="0" fontAlgn="base">
      <a:spcBef>
        <a:spcPct val="50000"/>
      </a:spcBef>
      <a:spcAft>
        <a:spcPct val="50000"/>
      </a:spcAft>
      <a:defRPr sz="2933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ctr" rtl="0" fontAlgn="base">
      <a:spcBef>
        <a:spcPct val="50000"/>
      </a:spcBef>
      <a:spcAft>
        <a:spcPct val="50000"/>
      </a:spcAft>
      <a:defRPr sz="2933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ctr" rtl="0" fontAlgn="base">
      <a:spcBef>
        <a:spcPct val="50000"/>
      </a:spcBef>
      <a:spcAft>
        <a:spcPct val="50000"/>
      </a:spcAft>
      <a:defRPr sz="2933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ctr" rtl="0" fontAlgn="base">
      <a:spcBef>
        <a:spcPct val="50000"/>
      </a:spcBef>
      <a:spcAft>
        <a:spcPct val="50000"/>
      </a:spcAft>
      <a:defRPr sz="2933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ctr" rtl="0" fontAlgn="base">
      <a:spcBef>
        <a:spcPct val="50000"/>
      </a:spcBef>
      <a:spcAft>
        <a:spcPct val="50000"/>
      </a:spcAft>
      <a:defRPr sz="2933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2933" kern="1200">
        <a:solidFill>
          <a:schemeClr val="tx1"/>
        </a:solidFill>
        <a:latin typeface="Arial" charset="0"/>
        <a:ea typeface="+mn-ea"/>
        <a:cs typeface="+mn-cs"/>
      </a:defRPr>
    </a:lvl6pPr>
    <a:lvl7pPr marL="3657509" algn="l" defTabSz="1219170" rtl="0" eaLnBrk="1" latinLnBrk="0" hangingPunct="1">
      <a:defRPr sz="2933" kern="1200">
        <a:solidFill>
          <a:schemeClr val="tx1"/>
        </a:solidFill>
        <a:latin typeface="Arial" charset="0"/>
        <a:ea typeface="+mn-ea"/>
        <a:cs typeface="+mn-cs"/>
      </a:defRPr>
    </a:lvl7pPr>
    <a:lvl8pPr marL="4267093" algn="l" defTabSz="1219170" rtl="0" eaLnBrk="1" latinLnBrk="0" hangingPunct="1">
      <a:defRPr sz="2933" kern="1200">
        <a:solidFill>
          <a:schemeClr val="tx1"/>
        </a:solidFill>
        <a:latin typeface="Arial" charset="0"/>
        <a:ea typeface="+mn-ea"/>
        <a:cs typeface="+mn-cs"/>
      </a:defRPr>
    </a:lvl8pPr>
    <a:lvl9pPr marL="4876678" algn="l" defTabSz="1219170" rtl="0" eaLnBrk="1" latinLnBrk="0" hangingPunct="1">
      <a:defRPr sz="2933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pos="372" userDrawn="1">
          <p15:clr>
            <a:srgbClr val="A4A3A4"/>
          </p15:clr>
        </p15:guide>
        <p15:guide id="3" pos="73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BCB"/>
    <a:srgbClr val="040707"/>
    <a:srgbClr val="003E7E"/>
    <a:srgbClr val="702082"/>
    <a:srgbClr val="F1B434"/>
    <a:srgbClr val="DC8633"/>
    <a:srgbClr val="0082BA"/>
    <a:srgbClr val="AD1AAC"/>
    <a:srgbClr val="84BD00"/>
    <a:srgbClr val="C4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0" autoAdjust="0"/>
    <p:restoredTop sz="94684" autoAdjust="0"/>
  </p:normalViewPr>
  <p:slideViewPr>
    <p:cSldViewPr snapToGrid="0">
      <p:cViewPr varScale="1">
        <p:scale>
          <a:sx n="95" d="100"/>
          <a:sy n="95" d="100"/>
        </p:scale>
        <p:origin x="200" y="592"/>
      </p:cViewPr>
      <p:guideLst>
        <p:guide orient="horz" pos="4319"/>
        <p:guide pos="372"/>
        <p:guide pos="731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endParaRPr lang="en-US"/>
          </a:p>
        </p:txBody>
      </p:sp>
      <p:sp>
        <p:nvSpPr>
          <p:cNvPr id="602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endParaRPr lang="en-US"/>
          </a:p>
        </p:txBody>
      </p:sp>
      <p:sp>
        <p:nvSpPr>
          <p:cNvPr id="602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endParaRPr lang="en-US"/>
          </a:p>
        </p:txBody>
      </p:sp>
      <p:sp>
        <p:nvSpPr>
          <p:cNvPr id="602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fld id="{A438F4FD-6CCB-4046-8A92-3D30630F8E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61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7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464050"/>
            <a:ext cx="52070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fld id="{2704FE7F-26DA-4251-8478-E3A93E05B1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47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C8E7F21-23FD-F5DD-0C11-6AD84336BF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16" b="316"/>
          <a:stretch/>
        </p:blipFill>
        <p:spPr>
          <a:xfrm>
            <a:off x="7375269" y="5699211"/>
            <a:ext cx="4522573" cy="98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11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_Reversed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B9BAEC-CE4C-4114-3F73-CAD9FCAEEE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22" b="722"/>
          <a:stretch/>
        </p:blipFill>
        <p:spPr>
          <a:xfrm>
            <a:off x="614681" y="2644457"/>
            <a:ext cx="7254240" cy="156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989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_Reversed_2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15DB3EB8-62CB-7FB3-0AAD-A317D3CFFE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22" b="722"/>
          <a:stretch/>
        </p:blipFill>
        <p:spPr>
          <a:xfrm>
            <a:off x="2468880" y="2644457"/>
            <a:ext cx="7254240" cy="156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2060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3904C1-6F4B-5B07-3D32-351B319C65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099" b="7099"/>
          <a:stretch/>
        </p:blipFill>
        <p:spPr>
          <a:xfrm>
            <a:off x="2620577" y="2766810"/>
            <a:ext cx="7169785" cy="135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180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1AF9C7CA-0310-A8A0-E87E-FC821E62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2455028"/>
            <a:ext cx="8040456" cy="21434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C0ED2-D27F-0749-8164-3A87634A8E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3" r="183"/>
          <a:stretch/>
        </p:blipFill>
        <p:spPr>
          <a:xfrm>
            <a:off x="377993" y="323963"/>
            <a:ext cx="3459891" cy="76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5170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A7013B-650E-CE67-A284-4E3C14E1FB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73079" y="26524"/>
            <a:ext cx="4114800" cy="68314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242FB4-ADF9-252C-716E-00203FCA5D7C}"/>
              </a:ext>
            </a:extLst>
          </p:cNvPr>
          <p:cNvSpPr/>
          <p:nvPr userDrawn="1"/>
        </p:nvSpPr>
        <p:spPr bwMode="auto">
          <a:xfrm>
            <a:off x="0" y="0"/>
            <a:ext cx="8073079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98519DEB-1AB6-09DF-7736-9C66932FF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2136488"/>
            <a:ext cx="5451313" cy="272126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400" b="1"/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FCF1F4-CCA4-6DA7-9E2F-53B5860DBB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"/>
          <a:stretch>
            <a:fillRect/>
          </a:stretch>
        </p:blipFill>
        <p:spPr>
          <a:xfrm>
            <a:off x="8402594" y="5959348"/>
            <a:ext cx="3459891" cy="762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BA945-51DE-4243-21A4-735F13C444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5410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1AF9C7CA-0310-A8A0-E87E-FC821E62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2455028"/>
            <a:ext cx="8040456" cy="21434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8F9643B9-54DF-9F64-BB01-532E67C65A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3" r="183"/>
          <a:stretch/>
        </p:blipFill>
        <p:spPr>
          <a:xfrm>
            <a:off x="377993" y="323963"/>
            <a:ext cx="3459891" cy="76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1734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Dark_1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1AF9C7CA-0310-A8A0-E87E-FC821E62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415678"/>
            <a:ext cx="10515600" cy="973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052D7E9-9DBC-E6A6-EDB5-38ECF629EBD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4025" y="2489200"/>
            <a:ext cx="10515600" cy="3614738"/>
          </a:xfrm>
        </p:spPr>
        <p:txBody>
          <a:bodyPr/>
          <a:lstStyle>
            <a:lvl1pPr>
              <a:spcBef>
                <a:spcPts val="36"/>
              </a:spcBef>
              <a:spcAft>
                <a:spcPts val="24"/>
              </a:spcAft>
              <a:defRPr/>
            </a:lvl1pPr>
            <a:lvl2pPr>
              <a:spcAft>
                <a:spcPts val="640"/>
              </a:spcAft>
              <a:buClr>
                <a:schemeClr val="bg2"/>
              </a:buClr>
              <a:defRPr/>
            </a:lvl2pPr>
            <a:lvl3pPr>
              <a:spcAft>
                <a:spcPts val="576"/>
              </a:spcAft>
              <a:buClr>
                <a:schemeClr val="bg1"/>
              </a:buClr>
              <a:defRPr/>
            </a:lvl3pPr>
            <a:lvl4pPr>
              <a:spcAft>
                <a:spcPts val="512"/>
              </a:spcAft>
              <a:defRPr/>
            </a:lvl4pPr>
          </a:lstStyle>
          <a:p>
            <a:pPr lvl="0"/>
            <a:r>
              <a:rPr lang="en-US" sz="2933" kern="0">
                <a:solidFill>
                  <a:schemeClr val="bg1"/>
                </a:solidFill>
              </a:rPr>
              <a:t>Click to edit Master text styles</a:t>
            </a:r>
          </a:p>
          <a:p>
            <a:pPr lvl="1"/>
            <a:r>
              <a:rPr lang="en-US" sz="2933" kern="0">
                <a:solidFill>
                  <a:schemeClr val="bg1"/>
                </a:solidFill>
              </a:rPr>
              <a:t>Second level</a:t>
            </a:r>
          </a:p>
          <a:p>
            <a:pPr lvl="2"/>
            <a:r>
              <a:rPr lang="en-US" sz="2933" kern="0">
                <a:solidFill>
                  <a:schemeClr val="bg1"/>
                </a:solidFill>
              </a:rPr>
              <a:t>Third level</a:t>
            </a:r>
          </a:p>
          <a:p>
            <a:pPr lvl="3"/>
            <a:r>
              <a:rPr lang="en-US" sz="2933" kern="0">
                <a:solidFill>
                  <a:schemeClr val="bg1"/>
                </a:solidFill>
              </a:rPr>
              <a:t>Fourth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3A20EB-7C3E-1063-B4ED-C2CF23137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25D0A8-3B43-4347-859F-104AB6BD3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BEC123DA-CE76-3963-A998-7F3712053B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3" r="183"/>
          <a:stretch/>
        </p:blipFill>
        <p:spPr>
          <a:xfrm>
            <a:off x="377993" y="323963"/>
            <a:ext cx="3459891" cy="76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7341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Dark_2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1AF9C7CA-0310-A8A0-E87E-FC821E62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415678"/>
            <a:ext cx="10515600" cy="973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59FE982-37FD-BC40-C63E-CD4EF9E68B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958348" y="2590800"/>
            <a:ext cx="5011277" cy="3485535"/>
          </a:xfrm>
        </p:spPr>
        <p:txBody>
          <a:bodyPr/>
          <a:lstStyle>
            <a:lvl1pPr>
              <a:buClr>
                <a:schemeClr val="accent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6AE804A-0478-F58B-4DB2-6B42E2AA46A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8215" y="2590800"/>
            <a:ext cx="5308907" cy="3485535"/>
          </a:xfrm>
        </p:spPr>
        <p:txBody>
          <a:bodyPr/>
          <a:lstStyle>
            <a:lvl1pPr>
              <a:buClr>
                <a:schemeClr val="accent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D03A2E-38A5-54BF-A68A-E31C457C8A3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25D0A8-3B43-4347-859F-104AB6BD3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4FBEF3E0-C914-5A39-736B-2505D339D9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3" r="183"/>
          <a:stretch/>
        </p:blipFill>
        <p:spPr>
          <a:xfrm>
            <a:off x="377993" y="323963"/>
            <a:ext cx="3459891" cy="76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4191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White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1AF9C7CA-0310-A8A0-E87E-FC821E62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326048"/>
            <a:ext cx="9095613" cy="973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6AE804A-0478-F58B-4DB2-6B42E2AA46A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8215" y="2590800"/>
            <a:ext cx="9095613" cy="348553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FA8107-555F-3511-BFC1-03B9848973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F525D0A8-3B43-4347-859F-104AB6BD3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C31E5D10-0B4F-8C79-601B-362F775747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099" b="7099"/>
          <a:stretch/>
        </p:blipFill>
        <p:spPr>
          <a:xfrm>
            <a:off x="380245" y="379488"/>
            <a:ext cx="3482467" cy="6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9358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_White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6AE804A-0478-F58B-4DB2-6B42E2AA46A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8215" y="2590800"/>
            <a:ext cx="8828327" cy="348553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FA8107-555F-3511-BFC1-03B9848973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F525D0A8-3B43-4347-859F-104AB6BD3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B5FF8F0-8B7F-86EA-1948-6292B0ECBD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099" b="7099"/>
          <a:stretch/>
        </p:blipFill>
        <p:spPr>
          <a:xfrm>
            <a:off x="380245" y="379488"/>
            <a:ext cx="3482467" cy="655780"/>
          </a:xfrm>
          <a:prstGeom prst="rect">
            <a:avLst/>
          </a:prstGeom>
        </p:spPr>
      </p:pic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EBD77763-CBC8-1CFE-916B-F0E3B072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326048"/>
            <a:ext cx="8828327" cy="973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0849394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t_White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1AF9C7CA-0310-A8A0-E87E-FC821E62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415678"/>
            <a:ext cx="10515600" cy="973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kern="0"/>
              <a:t>Click to edit Master title style</a:t>
            </a:r>
            <a:endParaRPr lang="en-US" kern="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59FE982-37FD-BC40-C63E-CD4EF9E68B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958348" y="2590800"/>
            <a:ext cx="5011277" cy="348553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6AE804A-0478-F58B-4DB2-6B42E2AA46A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8215" y="2590800"/>
            <a:ext cx="5308907" cy="348553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FA8107-555F-3511-BFC1-03B9848973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F525D0A8-3B43-4347-859F-104AB6BD3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CC84FBFA-2BFB-FF9D-C9F2-997899B80A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099" b="7099"/>
          <a:stretch/>
        </p:blipFill>
        <p:spPr>
          <a:xfrm>
            <a:off x="380245" y="379488"/>
            <a:ext cx="3482467" cy="6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3092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36A36FEC-9E2E-17D5-B39D-227CD9735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320829"/>
            <a:ext cx="10515600" cy="973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kern="0"/>
              <a:t>Click to edit Master title style</a:t>
            </a:r>
            <a:endParaRPr lang="en-US" kern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8A2942-4C98-87AE-6B1C-A511DD12B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187" y="2580362"/>
            <a:ext cx="10515600" cy="330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0" dirty="0">
                <a:solidFill>
                  <a:schemeClr val="tx1"/>
                </a:solidFill>
              </a:rPr>
              <a:t>Click to edit Master text styles</a:t>
            </a:r>
          </a:p>
          <a:p>
            <a:pPr lvl="1"/>
            <a:r>
              <a:rPr lang="en-US" kern="0" dirty="0">
                <a:solidFill>
                  <a:schemeClr val="tx1"/>
                </a:solidFill>
              </a:rPr>
              <a:t>Second level</a:t>
            </a:r>
          </a:p>
          <a:p>
            <a:pPr lvl="2"/>
            <a:r>
              <a:rPr lang="en-US" sz="2400" kern="0" dirty="0">
                <a:solidFill>
                  <a:schemeClr val="tx1"/>
                </a:solidFill>
              </a:rPr>
              <a:t>Third level</a:t>
            </a:r>
          </a:p>
          <a:p>
            <a:pPr lvl="3"/>
            <a:r>
              <a:rPr lang="en-US" kern="0" dirty="0">
                <a:solidFill>
                  <a:schemeClr val="tx1"/>
                </a:solidFill>
              </a:rPr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63E7D-4616-0DE5-6473-EDA22270E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F525D0A8-3B43-4347-859F-104AB6BD3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BC65E6-3A6C-69B6-7FAC-5938894D6B9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7099" b="7099"/>
          <a:stretch/>
        </p:blipFill>
        <p:spPr>
          <a:xfrm>
            <a:off x="380245" y="379488"/>
            <a:ext cx="3482467" cy="6557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80" r:id="rId3"/>
    <p:sldLayoutId id="2147483673" r:id="rId4"/>
    <p:sldLayoutId id="2147483668" r:id="rId5"/>
    <p:sldLayoutId id="2147483669" r:id="rId6"/>
    <p:sldLayoutId id="2147483670" r:id="rId7"/>
    <p:sldLayoutId id="2147483679" r:id="rId8"/>
    <p:sldLayoutId id="2147483678" r:id="rId9"/>
    <p:sldLayoutId id="2147483676" r:id="rId10"/>
    <p:sldLayoutId id="2147483675" r:id="rId11"/>
    <p:sldLayoutId id="2147483677" r:id="rId12"/>
  </p:sldLayoutIdLst>
  <p:transition/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5pPr>
      <a:lvl6pPr marL="60958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6pPr>
      <a:lvl7pPr marL="121917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7pPr>
      <a:lvl8pPr marL="18287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8pPr>
      <a:lvl9pPr marL="243833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733">
          <a:solidFill>
            <a:schemeClr val="tx2"/>
          </a:solidFill>
          <a:latin typeface="Arial" charset="0"/>
        </a:defRPr>
      </a:lvl9pPr>
    </p:titleStyle>
    <p:bodyStyle>
      <a:lvl1pPr marL="304792" indent="-304792" algn="l" rtl="0" eaLnBrk="1" fontAlgn="base" hangingPunct="1">
        <a:lnSpc>
          <a:spcPct val="95000"/>
        </a:lnSpc>
        <a:spcBef>
          <a:spcPct val="30000"/>
        </a:spcBef>
        <a:spcAft>
          <a:spcPct val="20000"/>
        </a:spcAft>
        <a:buClr>
          <a:schemeClr val="tx2"/>
        </a:buClr>
        <a:buSzPct val="110000"/>
        <a:buChar char="•"/>
        <a:defRPr sz="2933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9865" indent="-302676" algn="l" rtl="0" eaLnBrk="1" fontAlgn="base" hangingPunct="1">
        <a:lnSpc>
          <a:spcPct val="95000"/>
        </a:lnSpc>
        <a:spcBef>
          <a:spcPct val="0"/>
        </a:spcBef>
        <a:spcAft>
          <a:spcPct val="20000"/>
        </a:spcAft>
        <a:buClr>
          <a:schemeClr val="bg1"/>
        </a:buClr>
        <a:buFont typeface="Arial" charset="0"/>
        <a:buChar char="–"/>
        <a:defRPr sz="2667">
          <a:solidFill>
            <a:schemeClr val="accent2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2971" indent="-230712" algn="l" rtl="0" eaLnBrk="1" fontAlgn="base" hangingPunct="1">
        <a:lnSpc>
          <a:spcPct val="95000"/>
        </a:lnSpc>
        <a:spcBef>
          <a:spcPct val="0"/>
        </a:spcBef>
        <a:spcAft>
          <a:spcPct val="20000"/>
        </a:spcAft>
        <a:buClr>
          <a:schemeClr val="accent1"/>
        </a:buClr>
        <a:buSzPct val="90000"/>
        <a:buChar char="•"/>
        <a:defRPr>
          <a:solidFill>
            <a:schemeClr val="accent2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523962" indent="-228594" algn="l" rtl="0" eaLnBrk="1" fontAlgn="base" hangingPunct="1">
        <a:lnSpc>
          <a:spcPct val="95000"/>
        </a:lnSpc>
        <a:spcBef>
          <a:spcPct val="0"/>
        </a:spcBef>
        <a:spcAft>
          <a:spcPct val="20000"/>
        </a:spcAft>
        <a:buClr>
          <a:schemeClr val="accent5"/>
        </a:buClr>
        <a:buSzPct val="90000"/>
        <a:buFont typeface="Arial" charset="0"/>
        <a:buChar char="–"/>
        <a:defRPr sz="2133">
          <a:solidFill>
            <a:schemeClr val="accent2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131431" indent="-302676" algn="l" rtl="0" eaLnBrk="1" fontAlgn="base" hangingPunct="1">
        <a:spcBef>
          <a:spcPct val="0"/>
        </a:spcBef>
        <a:spcAft>
          <a:spcPct val="30000"/>
        </a:spcAft>
        <a:buChar char="–"/>
        <a:defRPr sz="2133">
          <a:solidFill>
            <a:schemeClr val="tx1"/>
          </a:solidFill>
          <a:latin typeface="+mn-lt"/>
        </a:defRPr>
      </a:lvl5pPr>
      <a:lvl6pPr marL="2741015" indent="-302676" algn="l" rtl="0" eaLnBrk="1" fontAlgn="base" hangingPunct="1">
        <a:spcBef>
          <a:spcPct val="0"/>
        </a:spcBef>
        <a:spcAft>
          <a:spcPct val="30000"/>
        </a:spcAft>
        <a:buChar char="–"/>
        <a:defRPr sz="2133">
          <a:solidFill>
            <a:schemeClr val="tx1"/>
          </a:solidFill>
          <a:latin typeface="+mn-lt"/>
        </a:defRPr>
      </a:lvl6pPr>
      <a:lvl7pPr marL="3350600" indent="-302676" algn="l" rtl="0" eaLnBrk="1" fontAlgn="base" hangingPunct="1">
        <a:spcBef>
          <a:spcPct val="0"/>
        </a:spcBef>
        <a:spcAft>
          <a:spcPct val="30000"/>
        </a:spcAft>
        <a:buChar char="–"/>
        <a:defRPr sz="2133">
          <a:solidFill>
            <a:schemeClr val="tx1"/>
          </a:solidFill>
          <a:latin typeface="+mn-lt"/>
        </a:defRPr>
      </a:lvl7pPr>
      <a:lvl8pPr marL="3960185" indent="-302676" algn="l" rtl="0" eaLnBrk="1" fontAlgn="base" hangingPunct="1">
        <a:spcBef>
          <a:spcPct val="0"/>
        </a:spcBef>
        <a:spcAft>
          <a:spcPct val="30000"/>
        </a:spcAft>
        <a:buChar char="–"/>
        <a:defRPr sz="2133">
          <a:solidFill>
            <a:schemeClr val="tx1"/>
          </a:solidFill>
          <a:latin typeface="+mn-lt"/>
        </a:defRPr>
      </a:lvl8pPr>
      <a:lvl9pPr marL="4569770" indent="-302676" algn="l" rtl="0" eaLnBrk="1" fontAlgn="base" hangingPunct="1">
        <a:spcBef>
          <a:spcPct val="0"/>
        </a:spcBef>
        <a:spcAft>
          <a:spcPct val="30000"/>
        </a:spcAft>
        <a:buChar char="–"/>
        <a:defRPr sz="21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13695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D950E-0B7C-A9F5-C866-B1EA98182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2C9129-2B55-FD5C-7174-F675796D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8" y="2455028"/>
            <a:ext cx="5111726" cy="21434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9098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EAB42B-7008-72A4-4467-84693913A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2455028"/>
            <a:ext cx="5813263" cy="21434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8832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081A68-D3EA-6BB9-DFFE-3CE2FBF0B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734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B025C-AE61-55B9-AC71-8CF171B10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EB1A2FA-2F80-4B5E-C973-FA562BE7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EBD2F25-E763-D97D-CC06-7E98517B099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071DDD-526B-FFAF-1C8C-1AFE19A8D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F525D0A8-3B43-4347-859F-104AB6BD364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132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1D4D7A-057A-1F93-4E38-B5DD1914E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8F148-26DE-FC1C-157F-008EB2E64B0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8215" y="2590800"/>
            <a:ext cx="10673173" cy="348553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51F17D-D8A7-08F3-BF0F-EFC7B406683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F525D0A8-3B43-4347-859F-104AB6BD364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0466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494BA8-8CDC-4A90-3B21-2201806B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87" y="1415678"/>
            <a:ext cx="8802355" cy="9739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18CD6-453F-458E-1B1C-76BAA1E7E4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0405EA-2247-19B7-F7D1-7D21796915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F525D0A8-3B43-4347-859F-104AB6BD364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11612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ISAKOS 2027 Master">
  <a:themeElements>
    <a:clrScheme name="ISAKOS 2027">
      <a:dk1>
        <a:srgbClr val="010030"/>
      </a:dk1>
      <a:lt1>
        <a:srgbClr val="FFFFFF"/>
      </a:lt1>
      <a:dk2>
        <a:srgbClr val="010030"/>
      </a:dk2>
      <a:lt2>
        <a:srgbClr val="9DB8E0"/>
      </a:lt2>
      <a:accent1>
        <a:srgbClr val="983B4D"/>
      </a:accent1>
      <a:accent2>
        <a:srgbClr val="D55959"/>
      </a:accent2>
      <a:accent3>
        <a:srgbClr val="CEDBEF"/>
      </a:accent3>
      <a:accent4>
        <a:srgbClr val="D2D2D0"/>
      </a:accent4>
      <a:accent5>
        <a:srgbClr val="010030"/>
      </a:accent5>
      <a:accent6>
        <a:srgbClr val="983B4D"/>
      </a:accent6>
      <a:hlink>
        <a:srgbClr val="9DB8E0"/>
      </a:hlink>
      <a:folHlink>
        <a:srgbClr val="9C9B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latin typeface="+mn-lt"/>
          </a:defRPr>
        </a:defPPr>
      </a:lstStyle>
    </a:txDef>
  </a:objectDefaults>
  <a:extraClrSchemeLst>
    <a:extraClrScheme>
      <a:clrScheme name="GDS_Branding_Temp_2011_WHITE 1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2A8DBA"/>
        </a:accent1>
        <a:accent2>
          <a:srgbClr val="60B4DA"/>
        </a:accent2>
        <a:accent3>
          <a:srgbClr val="FFFFFF"/>
        </a:accent3>
        <a:accent4>
          <a:srgbClr val="000000"/>
        </a:accent4>
        <a:accent5>
          <a:srgbClr val="ACC5D9"/>
        </a:accent5>
        <a:accent6>
          <a:srgbClr val="56A3C5"/>
        </a:accent6>
        <a:hlink>
          <a:srgbClr val="ABD7EB"/>
        </a:hlink>
        <a:folHlink>
          <a:srgbClr val="2A8D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2">
        <a:dk1>
          <a:srgbClr val="000000"/>
        </a:dk1>
        <a:lt1>
          <a:srgbClr val="FFFFFF"/>
        </a:lt1>
        <a:dk2>
          <a:srgbClr val="840281"/>
        </a:dk2>
        <a:lt2>
          <a:srgbClr val="B5B5B5"/>
        </a:lt2>
        <a:accent1>
          <a:srgbClr val="840281"/>
        </a:accent1>
        <a:accent2>
          <a:srgbClr val="B878B2"/>
        </a:accent2>
        <a:accent3>
          <a:srgbClr val="FFFFFF"/>
        </a:accent3>
        <a:accent4>
          <a:srgbClr val="000000"/>
        </a:accent4>
        <a:accent5>
          <a:srgbClr val="C2AAC1"/>
        </a:accent5>
        <a:accent6>
          <a:srgbClr val="A66CA1"/>
        </a:accent6>
        <a:hlink>
          <a:srgbClr val="D9B7D6"/>
        </a:hlink>
        <a:folHlink>
          <a:srgbClr val="84028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3">
        <a:dk1>
          <a:srgbClr val="000000"/>
        </a:dk1>
        <a:lt1>
          <a:srgbClr val="FFFFFF"/>
        </a:lt1>
        <a:dk2>
          <a:srgbClr val="549117"/>
        </a:dk2>
        <a:lt2>
          <a:srgbClr val="B5B5B5"/>
        </a:lt2>
        <a:accent1>
          <a:srgbClr val="549117"/>
        </a:accent1>
        <a:accent2>
          <a:srgbClr val="52BE08"/>
        </a:accent2>
        <a:accent3>
          <a:srgbClr val="FFFFFF"/>
        </a:accent3>
        <a:accent4>
          <a:srgbClr val="000000"/>
        </a:accent4>
        <a:accent5>
          <a:srgbClr val="B3C7AB"/>
        </a:accent5>
        <a:accent6>
          <a:srgbClr val="49AC06"/>
        </a:accent6>
        <a:hlink>
          <a:srgbClr val="7FDC22"/>
        </a:hlink>
        <a:folHlink>
          <a:srgbClr val="5491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4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0053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5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F103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SAKOS_2027_Congress_v1c_150" id="{04D3D81A-829E-EF4C-B912-66D527E0CA18}" vid="{07E22EAC-0B73-D244-AC98-188FCF226FB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ISAKOS 2027 Master</Template>
  <TotalTime>3</TotalTime>
  <Words>3</Words>
  <Application>Microsoft Macintosh PowerPoint</Application>
  <PresentationFormat>Widescreen</PresentationFormat>
  <Paragraphs>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ISAKOS 2027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Alexa Schenk</dc:creator>
  <cp:keywords/>
  <dc:description/>
  <cp:lastModifiedBy>Alexa Schenk</cp:lastModifiedBy>
  <cp:revision>1</cp:revision>
  <cp:lastPrinted>2005-01-21T06:21:56Z</cp:lastPrinted>
  <dcterms:created xsi:type="dcterms:W3CDTF">2026-01-26T20:41:16Z</dcterms:created>
  <dcterms:modified xsi:type="dcterms:W3CDTF">2026-01-26T20:44:17Z</dcterms:modified>
  <cp:category/>
</cp:coreProperties>
</file>