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763" r:id="rId2"/>
  </p:sldIdLst>
  <p:sldSz cx="9144000" cy="5143500" type="screen16x9"/>
  <p:notesSz cx="7099300" cy="9398000"/>
  <p:defaultTextStyle>
    <a:defPPr>
      <a:defRPr lang="en-US"/>
    </a:defPPr>
    <a:lvl1pPr algn="ctr" rtl="0" fontAlgn="base">
      <a:spcBef>
        <a:spcPct val="50000"/>
      </a:spcBef>
      <a:spcAft>
        <a:spcPct val="5000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5000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5000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5000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5000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9">
          <p15:clr>
            <a:srgbClr val="A4A3A4"/>
          </p15:clr>
        </p15:guide>
        <p15:guide id="2" pos="2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AE52"/>
    <a:srgbClr val="FBE894"/>
    <a:srgbClr val="DDB405"/>
    <a:srgbClr val="001553"/>
    <a:srgbClr val="003E7E"/>
    <a:srgbClr val="702082"/>
    <a:srgbClr val="F1B434"/>
    <a:srgbClr val="DC8633"/>
    <a:srgbClr val="0082BA"/>
    <a:srgbClr val="AD1A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74" autoAdjust="0"/>
    <p:restoredTop sz="94932" autoAdjust="0"/>
  </p:normalViewPr>
  <p:slideViewPr>
    <p:cSldViewPr snapToGrid="0">
      <p:cViewPr varScale="1">
        <p:scale>
          <a:sx n="161" d="100"/>
          <a:sy n="161" d="100"/>
        </p:scale>
        <p:origin x="928" y="184"/>
      </p:cViewPr>
      <p:guideLst>
        <p:guide orient="horz" pos="3239"/>
        <p:guide pos="21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t" anchorCtr="0" compatLnSpc="1">
            <a:prstTxWarp prst="textNoShape">
              <a:avLst/>
            </a:prstTxWarp>
          </a:bodyPr>
          <a:lstStyle>
            <a:lvl1pPr algn="l" defTabSz="942975">
              <a:spcBef>
                <a:spcPct val="0"/>
              </a:spcBef>
              <a:spcAft>
                <a:spcPct val="0"/>
              </a:spcAft>
              <a:defRPr sz="1200" b="1"/>
            </a:lvl1pPr>
          </a:lstStyle>
          <a:p>
            <a:endParaRPr lang="en-US"/>
          </a:p>
        </p:txBody>
      </p:sp>
      <p:sp>
        <p:nvSpPr>
          <p:cNvPr id="602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spcAft>
                <a:spcPct val="0"/>
              </a:spcAft>
              <a:defRPr sz="1200" b="1"/>
            </a:lvl1pPr>
          </a:lstStyle>
          <a:p>
            <a:endParaRPr lang="en-US"/>
          </a:p>
        </p:txBody>
      </p:sp>
      <p:sp>
        <p:nvSpPr>
          <p:cNvPr id="602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810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b" anchorCtr="0" compatLnSpc="1">
            <a:prstTxWarp prst="textNoShape">
              <a:avLst/>
            </a:prstTxWarp>
          </a:bodyPr>
          <a:lstStyle>
            <a:lvl1pPr algn="l" defTabSz="942975">
              <a:spcBef>
                <a:spcPct val="0"/>
              </a:spcBef>
              <a:spcAft>
                <a:spcPct val="0"/>
              </a:spcAft>
              <a:defRPr sz="1200" b="1"/>
            </a:lvl1pPr>
          </a:lstStyle>
          <a:p>
            <a:endParaRPr lang="en-US"/>
          </a:p>
        </p:txBody>
      </p:sp>
      <p:sp>
        <p:nvSpPr>
          <p:cNvPr id="602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92810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spcAft>
                <a:spcPct val="0"/>
              </a:spcAft>
              <a:defRPr sz="1200" b="1"/>
            </a:lvl1pPr>
          </a:lstStyle>
          <a:p>
            <a:fld id="{A438F4FD-6CCB-4046-8A92-3D30630F8E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61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t" anchorCtr="0" compatLnSpc="1">
            <a:prstTxWarp prst="textNoShape">
              <a:avLst/>
            </a:prstTxWarp>
          </a:bodyPr>
          <a:lstStyle>
            <a:lvl1pPr algn="l" defTabSz="942975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7513" y="704850"/>
            <a:ext cx="6264275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464050"/>
            <a:ext cx="52070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810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b" anchorCtr="0" compatLnSpc="1">
            <a:prstTxWarp prst="textNoShape">
              <a:avLst/>
            </a:prstTxWarp>
          </a:bodyPr>
          <a:lstStyle>
            <a:lvl1pPr algn="l" defTabSz="942975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8928100"/>
            <a:ext cx="30765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63" tIns="47132" rIns="94263" bIns="47132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fld id="{2704FE7F-26DA-4251-8478-E3A93E05B1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470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SAKOS Slide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5CA21B-EC42-6667-0466-F1EC8A1AF3B6}"/>
              </a:ext>
            </a:extLst>
          </p:cNvPr>
          <p:cNvSpPr txBox="1"/>
          <p:nvPr userDrawn="1"/>
        </p:nvSpPr>
        <p:spPr>
          <a:xfrm>
            <a:off x="6824663" y="4745051"/>
            <a:ext cx="2057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lang="en-US" sz="1000" b="0" i="0" u="none" strike="noStrike" kern="1200" baseline="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isakos.com</a:t>
            </a:r>
            <a:endParaRPr lang="en-US" sz="1000" b="0" i="0" u="none" strike="noStrike" kern="1200" baseline="0" dirty="0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70D217-FC53-EAD5-E867-C4FCBBF8E6EA}"/>
              </a:ext>
            </a:extLst>
          </p:cNvPr>
          <p:cNvGrpSpPr/>
          <p:nvPr userDrawn="1"/>
        </p:nvGrpSpPr>
        <p:grpSpPr>
          <a:xfrm>
            <a:off x="-134990" y="1183976"/>
            <a:ext cx="9427511" cy="2423016"/>
            <a:chOff x="-134990" y="1183976"/>
            <a:chExt cx="9427511" cy="2423016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745AB781-5767-AB04-4E25-F3CD2E48FD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7481"/>
            <a:stretch>
              <a:fillRect/>
            </a:stretch>
          </p:blipFill>
          <p:spPr>
            <a:xfrm>
              <a:off x="-134990" y="1183976"/>
              <a:ext cx="9427511" cy="1832935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FD8215A6-754A-4732-D647-362F9D7916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100" t="59741" b="10711"/>
            <a:stretch>
              <a:fillRect/>
            </a:stretch>
          </p:blipFill>
          <p:spPr>
            <a:xfrm>
              <a:off x="2675324" y="3016912"/>
              <a:ext cx="4552988" cy="59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873305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ontent_Dark">
    <p:bg>
      <p:bgPr>
        <a:gradFill flip="none" rotWithShape="1">
          <a:gsLst>
            <a:gs pos="83000">
              <a:srgbClr val="4791BD"/>
            </a:gs>
            <a:gs pos="53000">
              <a:schemeClr val="tx2"/>
            </a:gs>
            <a:gs pos="0">
              <a:schemeClr val="accent1"/>
            </a:gs>
            <a:gs pos="100000">
              <a:schemeClr val="accent4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background&#10;&#10;AI-generated content may be incorrect.">
            <a:extLst>
              <a:ext uri="{FF2B5EF4-FFF2-40B4-BE49-F238E27FC236}">
                <a16:creationId xmlns:a16="http://schemas.microsoft.com/office/drawing/2014/main" id="{5DF16052-E5AE-DCB6-179F-96BAD8615A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39"/>
          <a:stretch>
            <a:fillRect/>
          </a:stretch>
        </p:blipFill>
        <p:spPr>
          <a:xfrm>
            <a:off x="0" y="4955176"/>
            <a:ext cx="9144000" cy="188323"/>
          </a:xfrm>
          <a:prstGeom prst="rect">
            <a:avLst/>
          </a:prstGeom>
        </p:spPr>
      </p:pic>
      <p:sp>
        <p:nvSpPr>
          <p:cNvPr id="11" name="Rectangle 22">
            <a:extLst>
              <a:ext uri="{FF2B5EF4-FFF2-40B4-BE49-F238E27FC236}">
                <a16:creationId xmlns:a16="http://schemas.microsoft.com/office/drawing/2014/main" id="{D2B5EAAC-0A3E-50C7-A537-A398C52E30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14783" y="335493"/>
            <a:ext cx="7570978" cy="616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b="1" baseline="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4190879-6824-67B5-1EB8-B4B5EFF41D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045" t="22463" r="71698" b="27982"/>
          <a:stretch>
            <a:fillRect/>
          </a:stretch>
        </p:blipFill>
        <p:spPr>
          <a:xfrm>
            <a:off x="8060268" y="115828"/>
            <a:ext cx="704270" cy="7612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A19F06-AE55-09D3-D9F0-E5A3E3AB8A11}"/>
              </a:ext>
            </a:extLst>
          </p:cNvPr>
          <p:cNvSpPr txBox="1"/>
          <p:nvPr userDrawn="1"/>
        </p:nvSpPr>
        <p:spPr>
          <a:xfrm>
            <a:off x="6625126" y="4745051"/>
            <a:ext cx="2057400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lang="en-US" sz="950" b="0" i="0" u="none" strike="noStrike" kern="1200" baseline="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isakos.com</a:t>
            </a:r>
            <a:r>
              <a:rPr lang="en-US" sz="950" b="0" i="0" u="none" strike="noStrike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sz="950" b="0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|</a:t>
            </a:r>
            <a:endParaRPr lang="en-US" sz="95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84FC60-C57F-7926-7CD3-188908CDDF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7793" y="4745051"/>
            <a:ext cx="704270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4E0BFE-5BA6-C44B-828F-0632892469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69316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E00F1C0-C5E8-F137-F95F-DF387132DD9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62940" y="1609051"/>
            <a:ext cx="7818120" cy="2009378"/>
            <a:chOff x="-134990" y="1183976"/>
            <a:chExt cx="9427511" cy="2423016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E4D57B38-226A-0F04-297B-3912AEBD28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b="37481"/>
            <a:stretch>
              <a:fillRect/>
            </a:stretch>
          </p:blipFill>
          <p:spPr>
            <a:xfrm>
              <a:off x="-134990" y="1183976"/>
              <a:ext cx="9427511" cy="1832935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520964F1-4546-539B-880D-F01F87AF3E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9100" t="59741" b="10711"/>
            <a:stretch>
              <a:fillRect/>
            </a:stretch>
          </p:blipFill>
          <p:spPr>
            <a:xfrm>
              <a:off x="2675324" y="3016912"/>
              <a:ext cx="4552988" cy="59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161180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719A724-D4DC-9EA5-2CB2-891C975C49E3}"/>
              </a:ext>
            </a:extLst>
          </p:cNvPr>
          <p:cNvGrpSpPr/>
          <p:nvPr userDrawn="1"/>
        </p:nvGrpSpPr>
        <p:grpSpPr>
          <a:xfrm>
            <a:off x="662478" y="1355950"/>
            <a:ext cx="7819044" cy="2431600"/>
            <a:chOff x="662478" y="1355950"/>
            <a:chExt cx="7819044" cy="243160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2EB20322-4B5D-B526-A05C-9DEBA9B168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662478" y="1355950"/>
              <a:ext cx="7819044" cy="2431600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FFD9B376-96FB-1C32-3E9E-8E28D566B7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9100" t="59741" b="10711"/>
            <a:stretch>
              <a:fillRect/>
            </a:stretch>
          </p:blipFill>
          <p:spPr>
            <a:xfrm>
              <a:off x="2993499" y="3129083"/>
              <a:ext cx="3775737" cy="48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287316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End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8CA4349-1EE7-4446-773E-0B87FAD86581}"/>
              </a:ext>
            </a:extLst>
          </p:cNvPr>
          <p:cNvGrpSpPr/>
          <p:nvPr userDrawn="1"/>
        </p:nvGrpSpPr>
        <p:grpSpPr>
          <a:xfrm>
            <a:off x="662478" y="1355950"/>
            <a:ext cx="7819044" cy="2431599"/>
            <a:chOff x="662478" y="1355950"/>
            <a:chExt cx="7819044" cy="2431599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2EB20322-4B5D-B526-A05C-9DEBA9B168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662478" y="1355950"/>
              <a:ext cx="7819044" cy="2431599"/>
            </a:xfrm>
            <a:prstGeom prst="rect">
              <a:avLst/>
            </a:prstGeom>
          </p:spPr>
        </p:pic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DC188155-D776-4D3D-A433-3DAC34C8D2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9100" t="59741" b="10711"/>
            <a:stretch>
              <a:fillRect/>
            </a:stretch>
          </p:blipFill>
          <p:spPr>
            <a:xfrm>
              <a:off x="2993499" y="3129083"/>
              <a:ext cx="3775737" cy="48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49887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E4E9824-FDC8-1551-C7DB-D884DBE5651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560210" y="-131735"/>
            <a:ext cx="6116352" cy="19020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5CA21B-EC42-6667-0466-F1EC8A1AF3B6}"/>
              </a:ext>
            </a:extLst>
          </p:cNvPr>
          <p:cNvSpPr txBox="1"/>
          <p:nvPr userDrawn="1"/>
        </p:nvSpPr>
        <p:spPr>
          <a:xfrm>
            <a:off x="6824663" y="4745051"/>
            <a:ext cx="2057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lang="en-US" sz="1000" b="0" i="0" u="none" strike="noStrike" kern="1200" baseline="0" dirty="0" err="1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rPr>
              <a:t>isakos.com</a:t>
            </a:r>
            <a:endParaRPr lang="en-US" sz="1000" b="0" i="0" u="none" strike="noStrike" kern="1200" baseline="0" dirty="0">
              <a:solidFill>
                <a:schemeClr val="accent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92C19FC-FE26-29C1-130F-EF0BAF9B6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1228" y="1132113"/>
            <a:ext cx="7608931" cy="135853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3600" b="1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188EC92-A91A-FCBB-0068-D4957FACF5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91228" y="2721009"/>
            <a:ext cx="7617641" cy="72758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CA1864C-574E-E22C-2639-6E28ACD1A8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91228" y="3466643"/>
            <a:ext cx="27432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40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FA98010D-0EDC-804C-BAEA-22B5C7F05F4B}" type="datetime4">
              <a:rPr lang="en-US" smtClean="0"/>
              <a:pPr/>
              <a:t>July 16, 2026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03193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SAKOS Mission Statement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7ED5B9-60E9-51F9-694C-F32AA1D22F31}"/>
              </a:ext>
            </a:extLst>
          </p:cNvPr>
          <p:cNvSpPr txBox="1"/>
          <p:nvPr userDrawn="1"/>
        </p:nvSpPr>
        <p:spPr>
          <a:xfrm>
            <a:off x="341975" y="1451518"/>
            <a:ext cx="4918001" cy="18928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en-US" sz="2200" b="1" dirty="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rPr>
              <a:t>ISAKOS Mission Statement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rPr>
              <a:t>An international society of surgeons established to advance the worldwide exchange and dissemination of education, research and patient care in arthroscopy, knee surgery and </a:t>
            </a:r>
            <a:r>
              <a:rPr lang="en-US" sz="1600" dirty="0" err="1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rPr>
              <a:t>orthopaedic</a:t>
            </a:r>
            <a:r>
              <a:rPr lang="en-US" sz="1600" dirty="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rPr>
              <a:t> sports medicine. </a:t>
            </a:r>
            <a:endParaRPr lang="en-US" sz="1600" b="1" dirty="0">
              <a:solidFill>
                <a:schemeClr val="accent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99DF69C-731B-FB23-15ED-ADC6DE0786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449" t="23728" r="18236" b="31357"/>
          <a:stretch>
            <a:fillRect/>
          </a:stretch>
        </p:blipFill>
        <p:spPr>
          <a:xfrm>
            <a:off x="262467" y="372533"/>
            <a:ext cx="3361266" cy="89746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13F81B-C6F4-26BF-FEAB-F950DEA7EB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045" t="22463" r="71698" b="27982"/>
          <a:stretch>
            <a:fillRect/>
          </a:stretch>
        </p:blipFill>
        <p:spPr>
          <a:xfrm>
            <a:off x="220845" y="3293582"/>
            <a:ext cx="1535184" cy="16594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7AA50D-ACC3-6ED5-75E8-9DF4B07BCB5E}"/>
              </a:ext>
            </a:extLst>
          </p:cNvPr>
          <p:cNvSpPr txBox="1"/>
          <p:nvPr userDrawn="1"/>
        </p:nvSpPr>
        <p:spPr>
          <a:xfrm>
            <a:off x="6824663" y="4745051"/>
            <a:ext cx="2057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lang="en-US" sz="1000" b="0" i="0" u="none" strike="noStrike" kern="1200" baseline="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isakos.com</a:t>
            </a:r>
            <a:endParaRPr lang="en-US" sz="1000" b="0" i="0" u="none" strike="noStrike" kern="1200" baseline="0" dirty="0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01859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C98E5-9F3B-6A77-30DD-37E4012D6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48" y="1132113"/>
            <a:ext cx="7608931" cy="135853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3600" b="1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BBE5E54-6603-0A18-8A1A-5E8361D340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5248" y="2721009"/>
            <a:ext cx="7617641" cy="72758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CD285AA-F89A-9AE4-E8C2-BB82961C85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292178" y="0"/>
            <a:ext cx="5055189" cy="15720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359C96-85AB-9AA9-8D29-511A8B6C1AC3}"/>
              </a:ext>
            </a:extLst>
          </p:cNvPr>
          <p:cNvSpPr txBox="1"/>
          <p:nvPr userDrawn="1"/>
        </p:nvSpPr>
        <p:spPr>
          <a:xfrm>
            <a:off x="6625126" y="4745051"/>
            <a:ext cx="2057400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lang="en-US" sz="950" b="0" i="0" u="none" strike="noStrike" kern="1200" baseline="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isakos.com</a:t>
            </a:r>
            <a:r>
              <a:rPr lang="en-US" sz="950" b="0" i="0" u="none" strike="noStrike" kern="120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sz="950" b="0" i="0" u="none" strike="noStrike" kern="1200" baseline="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rPr>
              <a:t>|</a:t>
            </a:r>
            <a:endParaRPr lang="en-US" sz="950" b="0" i="0" u="none" strike="noStrike" kern="1200" baseline="0" dirty="0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6AE8F02-E3BC-36C9-FE15-4C573B35D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7793" y="4745051"/>
            <a:ext cx="704270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5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4E0BFE-5BA6-C44B-828F-063289246920}" type="slidenum">
              <a:rPr lang="en-US" smtClean="0"/>
              <a:pPr/>
              <a:t>‹#›</a:t>
            </a:fld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290315871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Light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>
            <a:extLst>
              <a:ext uri="{FF2B5EF4-FFF2-40B4-BE49-F238E27FC236}">
                <a16:creationId xmlns:a16="http://schemas.microsoft.com/office/drawing/2014/main" id="{BA15C9A9-F432-CD4F-BFE6-F4AD8FA1F5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14782" y="335493"/>
            <a:ext cx="7588395" cy="616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B262AB15-2455-9ADB-FB67-C8FB6C71DE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gray">
          <a:xfrm>
            <a:off x="414781" y="956733"/>
            <a:ext cx="8302752" cy="372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marR="0" indent="-228600" algn="l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20000"/>
              </a:spcAft>
              <a:buClr>
                <a:schemeClr val="tx2"/>
              </a:buClr>
              <a:buSzPct val="110000"/>
              <a:buFontTx/>
              <a:buChar char="•"/>
              <a:tabLst/>
              <a:defRPr sz="2000">
                <a:solidFill>
                  <a:srgbClr val="717073"/>
                </a:solidFill>
                <a:latin typeface="+mn-lt"/>
              </a:defRPr>
            </a:lvl1pPr>
            <a:lvl2pPr marL="569913" marR="0" indent="-227013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20000"/>
              </a:spcAft>
              <a:buClr>
                <a:srgbClr val="00AEEF"/>
              </a:buClr>
              <a:buSzTx/>
              <a:buFont typeface="Arial" charset="0"/>
              <a:buChar char="–"/>
              <a:tabLst/>
              <a:defRPr>
                <a:solidFill>
                  <a:srgbClr val="717073"/>
                </a:solidFill>
                <a:latin typeface="+mn-lt"/>
              </a:defRPr>
            </a:lvl2pPr>
            <a:lvl3pPr marL="857250" marR="0" indent="-173038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20000"/>
              </a:spcAft>
              <a:buClr>
                <a:schemeClr val="accent1"/>
              </a:buClr>
              <a:buSzPct val="90000"/>
              <a:buFontTx/>
              <a:buChar char="•"/>
              <a:tabLst/>
              <a:defRPr>
                <a:solidFill>
                  <a:srgbClr val="717073"/>
                </a:solidFill>
                <a:latin typeface="+mn-lt"/>
              </a:defRPr>
            </a:lvl3pPr>
            <a:lvl4pPr marL="1143000" marR="0" indent="-17145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20000"/>
              </a:spcAft>
              <a:buClr>
                <a:srgbClr val="000000"/>
              </a:buClr>
              <a:buSzPct val="90000"/>
              <a:buFont typeface="Arial" charset="0"/>
              <a:buChar char="–"/>
              <a:tabLst/>
              <a:defRPr>
                <a:solidFill>
                  <a:srgbClr val="717073"/>
                </a:solidFill>
                <a:latin typeface="+mn-lt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34341CC1-7CDC-1484-18EA-AF54B3B86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7793" y="4745051"/>
            <a:ext cx="704270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5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4E0BFE-5BA6-C44B-828F-063289246920}" type="slidenum">
              <a:rPr lang="en-US" smtClean="0"/>
              <a:pPr/>
              <a:t>‹#›</a:t>
            </a:fld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266611578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_Dark">
    <p:bg>
      <p:bgPr>
        <a:gradFill flip="none" rotWithShape="1">
          <a:gsLst>
            <a:gs pos="83000">
              <a:srgbClr val="4791BD"/>
            </a:gs>
            <a:gs pos="53000">
              <a:schemeClr val="tx2"/>
            </a:gs>
            <a:gs pos="0">
              <a:schemeClr val="accent1"/>
            </a:gs>
            <a:gs pos="100000">
              <a:schemeClr val="accent4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Grp="1" noChangeArrowheads="1"/>
          </p:cNvSpPr>
          <p:nvPr>
            <p:ph type="title"/>
          </p:nvPr>
        </p:nvSpPr>
        <p:spPr bwMode="gray">
          <a:xfrm>
            <a:off x="414783" y="335493"/>
            <a:ext cx="7570978" cy="616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b="1" baseline="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 descr="A blue and white background&#10;&#10;AI-generated content may be incorrect.">
            <a:extLst>
              <a:ext uri="{FF2B5EF4-FFF2-40B4-BE49-F238E27FC236}">
                <a16:creationId xmlns:a16="http://schemas.microsoft.com/office/drawing/2014/main" id="{5DF16052-E5AE-DCB6-179F-96BAD8615A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39"/>
          <a:stretch>
            <a:fillRect/>
          </a:stretch>
        </p:blipFill>
        <p:spPr>
          <a:xfrm>
            <a:off x="0" y="4955176"/>
            <a:ext cx="9144000" cy="18832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A359AE6-A488-B4BA-C19D-6A72C5052E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045" t="22463" r="71698" b="27982"/>
          <a:stretch>
            <a:fillRect/>
          </a:stretch>
        </p:blipFill>
        <p:spPr>
          <a:xfrm>
            <a:off x="8060268" y="115828"/>
            <a:ext cx="704270" cy="761263"/>
          </a:xfrm>
          <a:prstGeom prst="rect">
            <a:avLst/>
          </a:prstGeom>
        </p:spPr>
      </p:pic>
      <p:sp>
        <p:nvSpPr>
          <p:cNvPr id="6" name="Rectangle 23">
            <a:extLst>
              <a:ext uri="{FF2B5EF4-FFF2-40B4-BE49-F238E27FC236}">
                <a16:creationId xmlns:a16="http://schemas.microsoft.com/office/drawing/2014/main" id="{A3B007BE-FE92-16E0-AF66-52D8B91F6354}"/>
              </a:ext>
            </a:extLst>
          </p:cNvPr>
          <p:cNvSpPr>
            <a:spLocks noGrp="1" noChangeArrowheads="1"/>
          </p:cNvSpPr>
          <p:nvPr>
            <p:ph idx="11"/>
          </p:nvPr>
        </p:nvSpPr>
        <p:spPr bwMode="gray">
          <a:xfrm>
            <a:off x="414782" y="965200"/>
            <a:ext cx="8299009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marR="0" indent="-228600" algn="l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20000"/>
              </a:spcAft>
              <a:buClrTx/>
              <a:buSzPct val="110000"/>
              <a:buFontTx/>
              <a:buChar char="•"/>
              <a:tabLst/>
              <a:defRPr sz="2000">
                <a:solidFill>
                  <a:schemeClr val="bg1"/>
                </a:solidFill>
                <a:latin typeface="+mn-lt"/>
              </a:defRPr>
            </a:lvl1pPr>
            <a:lvl2pPr marL="569913" marR="0" indent="-227013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20000"/>
              </a:spcAft>
              <a:buClr>
                <a:srgbClr val="00AEEF"/>
              </a:buClr>
              <a:buSzTx/>
              <a:buFont typeface="Arial" charset="0"/>
              <a:buChar char="–"/>
              <a:tabLst/>
              <a:defRPr>
                <a:solidFill>
                  <a:schemeClr val="bg1"/>
                </a:solidFill>
                <a:latin typeface="+mn-lt"/>
              </a:defRPr>
            </a:lvl2pPr>
            <a:lvl3pPr marL="857250" marR="0" indent="-173038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20000"/>
              </a:spcAft>
              <a:buClr>
                <a:schemeClr val="bg1"/>
              </a:buClr>
              <a:buSzPct val="90000"/>
              <a:buFontTx/>
              <a:buChar char="•"/>
              <a:tabLst/>
              <a:defRPr>
                <a:solidFill>
                  <a:schemeClr val="bg1"/>
                </a:solidFill>
                <a:latin typeface="+mn-lt"/>
              </a:defRPr>
            </a:lvl3pPr>
            <a:lvl4pPr marL="1143000" marR="0" indent="-17145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20000"/>
              </a:spcAft>
              <a:buClr>
                <a:srgbClr val="000000"/>
              </a:buClr>
              <a:buSzPct val="90000"/>
              <a:buFont typeface="Arial" charset="0"/>
              <a:buChar char="–"/>
              <a:tabLst/>
              <a:defRPr>
                <a:solidFill>
                  <a:schemeClr val="bg1"/>
                </a:solidFill>
                <a:latin typeface="+mn-lt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BB2F6A-CA15-D5B3-AE88-54EB38FDF39E}"/>
              </a:ext>
            </a:extLst>
          </p:cNvPr>
          <p:cNvSpPr txBox="1"/>
          <p:nvPr userDrawn="1"/>
        </p:nvSpPr>
        <p:spPr>
          <a:xfrm>
            <a:off x="6625126" y="4745051"/>
            <a:ext cx="2057400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lang="en-US" sz="950" b="0" i="0" u="none" strike="noStrike" kern="1200" baseline="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isakos.com</a:t>
            </a:r>
            <a:r>
              <a:rPr lang="en-US" sz="950" b="0" i="0" u="none" strike="noStrike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sz="950" b="0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|</a:t>
            </a:r>
            <a:endParaRPr lang="en-US" sz="95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AE967EE5-96BD-269B-5ED1-0D3BDBC67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7793" y="4745051"/>
            <a:ext cx="704270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4E0BFE-5BA6-C44B-828F-0632892469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80398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782" y="976709"/>
            <a:ext cx="4032250" cy="3705357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tx2"/>
              </a:buClr>
              <a:defRPr sz="20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9950" y="976709"/>
            <a:ext cx="4033838" cy="3705357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DD7DEE37-C795-6AF9-B202-D3306B8D41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14782" y="335493"/>
            <a:ext cx="7588395" cy="616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0829FE46-9CC5-585B-37A5-E645940D9F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7793" y="4745051"/>
            <a:ext cx="704270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5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4E0BFE-5BA6-C44B-828F-063289246920}" type="slidenum">
              <a:rPr lang="en-US" smtClean="0"/>
              <a:pPr/>
              <a:t>‹#›</a:t>
            </a:fld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337079830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t_Dark">
    <p:bg>
      <p:bgPr>
        <a:gradFill flip="none" rotWithShape="1">
          <a:gsLst>
            <a:gs pos="83000">
              <a:srgbClr val="4791BD"/>
            </a:gs>
            <a:gs pos="53000">
              <a:schemeClr val="tx2"/>
            </a:gs>
            <a:gs pos="0">
              <a:schemeClr val="accent1"/>
            </a:gs>
            <a:gs pos="100000">
              <a:schemeClr val="accent4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background&#10;&#10;AI-generated content may be incorrect.">
            <a:extLst>
              <a:ext uri="{FF2B5EF4-FFF2-40B4-BE49-F238E27FC236}">
                <a16:creationId xmlns:a16="http://schemas.microsoft.com/office/drawing/2014/main" id="{5DF16052-E5AE-DCB6-179F-96BAD8615A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39"/>
          <a:stretch>
            <a:fillRect/>
          </a:stretch>
        </p:blipFill>
        <p:spPr>
          <a:xfrm>
            <a:off x="0" y="4955176"/>
            <a:ext cx="9144000" cy="18832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A359AE6-A488-B4BA-C19D-6A72C5052E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045" t="22463" r="71698" b="27982"/>
          <a:stretch>
            <a:fillRect/>
          </a:stretch>
        </p:blipFill>
        <p:spPr>
          <a:xfrm>
            <a:off x="8060268" y="115828"/>
            <a:ext cx="704270" cy="7612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A2335-B08F-A6BA-E405-2BBE843705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4783" y="965200"/>
            <a:ext cx="4032250" cy="3719910"/>
          </a:xfrm>
          <a:prstGeom prst="rect">
            <a:avLst/>
          </a:prstGeom>
        </p:spPr>
        <p:txBody>
          <a:bodyPr lIns="0" tIns="0" rIns="0" bIns="0"/>
          <a:lstStyle>
            <a:lvl1pPr>
              <a:buClrTx/>
              <a:defRPr sz="2000">
                <a:solidFill>
                  <a:srgbClr val="FFFFFF"/>
                </a:solidFill>
                <a:latin typeface="+mn-lt"/>
              </a:defRPr>
            </a:lvl1pPr>
            <a:lvl2pPr>
              <a:defRPr sz="2000">
                <a:solidFill>
                  <a:srgbClr val="FFFFFF"/>
                </a:solidFill>
                <a:latin typeface="+mn-lt"/>
              </a:defRPr>
            </a:lvl2pPr>
            <a:lvl3pPr>
              <a:buClrTx/>
              <a:defRPr sz="1800">
                <a:solidFill>
                  <a:srgbClr val="FFFFFF"/>
                </a:solidFill>
                <a:latin typeface="+mn-lt"/>
              </a:defRPr>
            </a:lvl3pPr>
            <a:lvl4pPr>
              <a:defRPr sz="1600">
                <a:solidFill>
                  <a:srgbClr val="FFFFFF"/>
                </a:solidFill>
                <a:latin typeface="+mn-lt"/>
              </a:defRPr>
            </a:lvl4pPr>
            <a:lvl5pPr>
              <a:defRPr sz="1600">
                <a:solidFill>
                  <a:srgbClr val="FFFFFF"/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19ACD9A-B66D-3C17-0595-D55E66ABF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79950" y="965200"/>
            <a:ext cx="4033838" cy="3719910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bg1"/>
              </a:buClr>
              <a:defRPr sz="2000">
                <a:solidFill>
                  <a:srgbClr val="FFFFFF"/>
                </a:solidFill>
                <a:latin typeface="+mn-lt"/>
              </a:defRPr>
            </a:lvl1pPr>
            <a:lvl2pPr>
              <a:defRPr sz="2000">
                <a:solidFill>
                  <a:srgbClr val="FFFFFF"/>
                </a:solidFill>
                <a:latin typeface="+mn-lt"/>
              </a:defRPr>
            </a:lvl2pPr>
            <a:lvl3pPr>
              <a:buClr>
                <a:schemeClr val="bg1"/>
              </a:buClr>
              <a:defRPr sz="1800">
                <a:solidFill>
                  <a:srgbClr val="FFFFFF"/>
                </a:solidFill>
                <a:latin typeface="+mn-lt"/>
              </a:defRPr>
            </a:lvl3pPr>
            <a:lvl4pPr>
              <a:defRPr sz="1600">
                <a:solidFill>
                  <a:srgbClr val="FFFFFF"/>
                </a:solidFill>
                <a:latin typeface="+mn-lt"/>
              </a:defRPr>
            </a:lvl4pPr>
            <a:lvl5pPr>
              <a:defRPr sz="1600">
                <a:solidFill>
                  <a:srgbClr val="FFFFFF"/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22">
            <a:extLst>
              <a:ext uri="{FF2B5EF4-FFF2-40B4-BE49-F238E27FC236}">
                <a16:creationId xmlns:a16="http://schemas.microsoft.com/office/drawing/2014/main" id="{C8273A00-DE1D-2100-B623-5C6B8B1AD5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14783" y="335493"/>
            <a:ext cx="7570978" cy="616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b="1" baseline="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F4C26A-C1BE-D397-0F62-285B7408A629}"/>
              </a:ext>
            </a:extLst>
          </p:cNvPr>
          <p:cNvSpPr txBox="1"/>
          <p:nvPr userDrawn="1"/>
        </p:nvSpPr>
        <p:spPr>
          <a:xfrm>
            <a:off x="6625126" y="4745051"/>
            <a:ext cx="2057400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lang="en-US" sz="950" b="0" i="0" u="none" strike="noStrike" kern="1200" baseline="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isakos.com</a:t>
            </a:r>
            <a:r>
              <a:rPr lang="en-US" sz="950" b="0" i="0" u="none" strike="noStrike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sz="950" b="0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|</a:t>
            </a:r>
            <a:endParaRPr lang="en-US" sz="95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D01A6460-FE83-3AC8-2232-042C0EC246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7793" y="4745051"/>
            <a:ext cx="704270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5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4E0BFE-5BA6-C44B-828F-0632892469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85697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>
            <a:extLst>
              <a:ext uri="{FF2B5EF4-FFF2-40B4-BE49-F238E27FC236}">
                <a16:creationId xmlns:a16="http://schemas.microsoft.com/office/drawing/2014/main" id="{7487BB27-9EE1-6F58-9FC5-BAB5A101F2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14782" y="335493"/>
            <a:ext cx="7588395" cy="616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D19B7498-19C2-0B00-33D2-65D9F1B2B0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7793" y="4745051"/>
            <a:ext cx="704270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5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4E0BFE-5BA6-C44B-828F-063289246920}" type="slidenum">
              <a:rPr lang="en-US" smtClean="0"/>
              <a:pPr/>
              <a:t>‹#›</a:t>
            </a:fld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379572478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DD4E735-CEA7-4B7A-74BC-BEAA1571D612}"/>
              </a:ext>
            </a:extLst>
          </p:cNvPr>
          <p:cNvSpPr txBox="1"/>
          <p:nvPr userDrawn="1"/>
        </p:nvSpPr>
        <p:spPr>
          <a:xfrm>
            <a:off x="6625126" y="4745051"/>
            <a:ext cx="2057400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lang="en-US" sz="950" b="0" i="0" u="none" strike="noStrike" kern="1200" baseline="0" dirty="0" err="1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isakos.com</a:t>
            </a:r>
            <a:r>
              <a:rPr lang="en-US" sz="950" b="0" i="0" u="none" strike="noStrike" kern="1200" baseline="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sz="950" b="0" i="0" u="none" strike="noStrike" kern="1200" baseline="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rPr>
              <a:t>|</a:t>
            </a:r>
            <a:endParaRPr lang="en-US" sz="950" b="0" i="0" u="none" strike="noStrike" kern="1200" baseline="0" dirty="0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833F1C6-1A6B-4227-9C59-416329E6CD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4045" t="22463" r="71698" b="27982"/>
          <a:stretch>
            <a:fillRect/>
          </a:stretch>
        </p:blipFill>
        <p:spPr>
          <a:xfrm>
            <a:off x="8060268" y="115828"/>
            <a:ext cx="704270" cy="761263"/>
          </a:xfrm>
          <a:prstGeom prst="rect">
            <a:avLst/>
          </a:prstGeom>
        </p:spPr>
      </p:pic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183A50D5-C1B7-FE7E-0866-CD792FF996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7793" y="4745051"/>
            <a:ext cx="704270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5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4E0BFE-5BA6-C44B-828F-063289246920}" type="slidenum">
              <a:rPr lang="en-US" smtClean="0"/>
              <a:pPr/>
              <a:t>‹#›</a:t>
            </a:fld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270675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9" r:id="rId2"/>
    <p:sldLayoutId id="2147483701" r:id="rId3"/>
    <p:sldLayoutId id="2147483710" r:id="rId4"/>
    <p:sldLayoutId id="2147483702" r:id="rId5"/>
    <p:sldLayoutId id="2147483708" r:id="rId6"/>
    <p:sldLayoutId id="2147483688" r:id="rId7"/>
    <p:sldLayoutId id="2147483705" r:id="rId8"/>
    <p:sldLayoutId id="2147483706" r:id="rId9"/>
    <p:sldLayoutId id="2147483707" r:id="rId10"/>
    <p:sldLayoutId id="2147483711" r:id="rId11"/>
    <p:sldLayoutId id="2147483712" r:id="rId12"/>
    <p:sldLayoutId id="2147483713" r:id="rId13"/>
  </p:sldLayoutIdLst>
  <p:transition/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1" fontAlgn="base" hangingPunct="1">
        <a:lnSpc>
          <a:spcPct val="95000"/>
        </a:lnSpc>
        <a:spcBef>
          <a:spcPct val="30000"/>
        </a:spcBef>
        <a:spcAft>
          <a:spcPct val="20000"/>
        </a:spcAft>
        <a:buClr>
          <a:schemeClr val="tx2"/>
        </a:buClr>
        <a:buSzPct val="110000"/>
        <a:buChar char="•"/>
        <a:defRPr sz="2200">
          <a:solidFill>
            <a:schemeClr val="accent2"/>
          </a:solidFill>
          <a:latin typeface="+mn-lt"/>
          <a:ea typeface="+mn-ea"/>
          <a:cs typeface="+mn-cs"/>
        </a:defRPr>
      </a:lvl1pPr>
      <a:lvl2pPr marL="569913" indent="-227013" algn="l" rtl="0" eaLnBrk="1" fontAlgn="base" hangingPunct="1">
        <a:lnSpc>
          <a:spcPct val="95000"/>
        </a:lnSpc>
        <a:spcBef>
          <a:spcPct val="0"/>
        </a:spcBef>
        <a:spcAft>
          <a:spcPct val="20000"/>
        </a:spcAft>
        <a:buClr>
          <a:schemeClr val="bg2"/>
        </a:buClr>
        <a:buFont typeface="Arial" charset="0"/>
        <a:buChar char="–"/>
        <a:defRPr sz="2000">
          <a:solidFill>
            <a:schemeClr val="accent2"/>
          </a:solidFill>
          <a:latin typeface="+mn-lt"/>
        </a:defRPr>
      </a:lvl2pPr>
      <a:lvl3pPr marL="857250" indent="-173038" algn="l" rtl="0" eaLnBrk="1" fontAlgn="base" hangingPunct="1">
        <a:lnSpc>
          <a:spcPct val="95000"/>
        </a:lnSpc>
        <a:spcBef>
          <a:spcPct val="0"/>
        </a:spcBef>
        <a:spcAft>
          <a:spcPct val="20000"/>
        </a:spcAft>
        <a:buClr>
          <a:schemeClr val="accent1"/>
        </a:buClr>
        <a:buSzPct val="90000"/>
        <a:buChar char="•"/>
        <a:defRPr>
          <a:solidFill>
            <a:schemeClr val="accent2"/>
          </a:solidFill>
          <a:latin typeface="+mn-lt"/>
        </a:defRPr>
      </a:lvl3pPr>
      <a:lvl4pPr marL="1143000" indent="-171450" algn="l" rtl="0" eaLnBrk="1" fontAlgn="base" hangingPunct="1">
        <a:lnSpc>
          <a:spcPct val="95000"/>
        </a:lnSpc>
        <a:spcBef>
          <a:spcPct val="0"/>
        </a:spcBef>
        <a:spcAft>
          <a:spcPct val="20000"/>
        </a:spcAft>
        <a:buClr>
          <a:schemeClr val="accent5"/>
        </a:buClr>
        <a:buSzPct val="90000"/>
        <a:buFont typeface="Arial" charset="0"/>
        <a:buChar char="–"/>
        <a:defRPr sz="1600">
          <a:solidFill>
            <a:schemeClr val="accent2"/>
          </a:solidFill>
          <a:latin typeface="+mn-lt"/>
        </a:defRPr>
      </a:lvl4pPr>
      <a:lvl5pPr marL="15986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5pPr>
      <a:lvl6pPr marL="20558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6pPr>
      <a:lvl7pPr marL="25130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7pPr>
      <a:lvl8pPr marL="29702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8pPr>
      <a:lvl9pPr marL="34274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DD38F-D80A-17E7-C045-B7C314DF0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red brochure with images of people&#10;&#10;AI-generated content may be incorrect.">
            <a:extLst>
              <a:ext uri="{FF2B5EF4-FFF2-40B4-BE49-F238E27FC236}">
                <a16:creationId xmlns:a16="http://schemas.microsoft.com/office/drawing/2014/main" id="{229964DE-0E87-0AE9-87A5-8976B7F269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732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ISAKOS 2025 Template">
  <a:themeElements>
    <a:clrScheme name="Custom 3">
      <a:dk1>
        <a:srgbClr val="111111"/>
      </a:dk1>
      <a:lt1>
        <a:srgbClr val="FFFFFF"/>
      </a:lt1>
      <a:dk2>
        <a:srgbClr val="296AA3"/>
      </a:dk2>
      <a:lt2>
        <a:srgbClr val="77C6DF"/>
      </a:lt2>
      <a:accent1>
        <a:srgbClr val="003C7F"/>
      </a:accent1>
      <a:accent2>
        <a:srgbClr val="717073"/>
      </a:accent2>
      <a:accent3>
        <a:srgbClr val="3491C9"/>
      </a:accent3>
      <a:accent4>
        <a:srgbClr val="66BAD8"/>
      </a:accent4>
      <a:accent5>
        <a:srgbClr val="000000"/>
      </a:accent5>
      <a:accent6>
        <a:srgbClr val="DEB408"/>
      </a:accent6>
      <a:hlink>
        <a:srgbClr val="D6A70C"/>
      </a:hlink>
      <a:folHlink>
        <a:srgbClr val="9C9B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 algn="l">
          <a:defRPr sz="1400" dirty="0" smtClean="0">
            <a:latin typeface="+mn-lt"/>
          </a:defRPr>
        </a:defPPr>
      </a:lstStyle>
    </a:txDef>
  </a:objectDefaults>
  <a:extraClrSchemeLst>
    <a:extraClrScheme>
      <a:clrScheme name="GDS_Branding_Temp_2011_WHITE 1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2A8DBA"/>
        </a:accent1>
        <a:accent2>
          <a:srgbClr val="60B4DA"/>
        </a:accent2>
        <a:accent3>
          <a:srgbClr val="FFFFFF"/>
        </a:accent3>
        <a:accent4>
          <a:srgbClr val="000000"/>
        </a:accent4>
        <a:accent5>
          <a:srgbClr val="ACC5D9"/>
        </a:accent5>
        <a:accent6>
          <a:srgbClr val="56A3C5"/>
        </a:accent6>
        <a:hlink>
          <a:srgbClr val="ABD7EB"/>
        </a:hlink>
        <a:folHlink>
          <a:srgbClr val="2A8D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2">
        <a:dk1>
          <a:srgbClr val="000000"/>
        </a:dk1>
        <a:lt1>
          <a:srgbClr val="FFFFFF"/>
        </a:lt1>
        <a:dk2>
          <a:srgbClr val="840281"/>
        </a:dk2>
        <a:lt2>
          <a:srgbClr val="B5B5B5"/>
        </a:lt2>
        <a:accent1>
          <a:srgbClr val="840281"/>
        </a:accent1>
        <a:accent2>
          <a:srgbClr val="B878B2"/>
        </a:accent2>
        <a:accent3>
          <a:srgbClr val="FFFFFF"/>
        </a:accent3>
        <a:accent4>
          <a:srgbClr val="000000"/>
        </a:accent4>
        <a:accent5>
          <a:srgbClr val="C2AAC1"/>
        </a:accent5>
        <a:accent6>
          <a:srgbClr val="A66CA1"/>
        </a:accent6>
        <a:hlink>
          <a:srgbClr val="D9B7D6"/>
        </a:hlink>
        <a:folHlink>
          <a:srgbClr val="84028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3">
        <a:dk1>
          <a:srgbClr val="000000"/>
        </a:dk1>
        <a:lt1>
          <a:srgbClr val="FFFFFF"/>
        </a:lt1>
        <a:dk2>
          <a:srgbClr val="549117"/>
        </a:dk2>
        <a:lt2>
          <a:srgbClr val="B5B5B5"/>
        </a:lt2>
        <a:accent1>
          <a:srgbClr val="549117"/>
        </a:accent1>
        <a:accent2>
          <a:srgbClr val="52BE08"/>
        </a:accent2>
        <a:accent3>
          <a:srgbClr val="FFFFFF"/>
        </a:accent3>
        <a:accent4>
          <a:srgbClr val="000000"/>
        </a:accent4>
        <a:accent5>
          <a:srgbClr val="B3C7AB"/>
        </a:accent5>
        <a:accent6>
          <a:srgbClr val="49AC06"/>
        </a:accent6>
        <a:hlink>
          <a:srgbClr val="7FDC22"/>
        </a:hlink>
        <a:folHlink>
          <a:srgbClr val="5491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4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0053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5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F1030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6_SLIDES_ISAKOS_MARKETING" id="{1763EED9-3A4D-9D43-B6AB-88A7104E7F4E}" vid="{812B3343-581B-AE47-B6DF-1A3BD01A0A0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0</Words>
  <Application>Microsoft Macintosh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ISAKOS 2025 Template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Alexa Schenk</dc:creator>
  <cp:keywords/>
  <dc:description/>
  <cp:lastModifiedBy>Alexa Schenk</cp:lastModifiedBy>
  <cp:revision>19</cp:revision>
  <cp:lastPrinted>2005-01-21T06:21:56Z</cp:lastPrinted>
  <dcterms:created xsi:type="dcterms:W3CDTF">2026-01-21T21:53:23Z</dcterms:created>
  <dcterms:modified xsi:type="dcterms:W3CDTF">2026-07-16T19:10:39Z</dcterms:modified>
  <cp:category/>
</cp:coreProperties>
</file>